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9" r:id="rId7"/>
    <p:sldId id="270" r:id="rId8"/>
    <p:sldId id="271" r:id="rId9"/>
    <p:sldId id="261" r:id="rId10"/>
    <p:sldId id="262" r:id="rId11"/>
    <p:sldId id="263" r:id="rId12"/>
    <p:sldId id="265" r:id="rId13"/>
    <p:sldId id="266" r:id="rId14"/>
    <p:sldId id="264" r:id="rId15"/>
    <p:sldId id="267" r:id="rId16"/>
    <p:sldId id="268" r:id="rId1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8/30/2023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lleverywhere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olleverywhere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pollev.com/tanavejta59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E9900D-8A71-4157-B210-AB62E6126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6" y="2404534"/>
            <a:ext cx="9447445" cy="1646299"/>
          </a:xfrm>
        </p:spPr>
        <p:txBody>
          <a:bodyPr/>
          <a:lstStyle/>
          <a:p>
            <a:r>
              <a:rPr lang="cs-CZ" dirty="0">
                <a:hlinkClick r:id="rId2"/>
              </a:rPr>
              <a:t>www.polleverywhere.com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9DFC071-26DC-4606-B87E-F5C24CC2D8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7998" y="4023442"/>
            <a:ext cx="7766936" cy="1096899"/>
          </a:xfrm>
        </p:spPr>
        <p:txBody>
          <a:bodyPr/>
          <a:lstStyle/>
          <a:p>
            <a:r>
              <a:rPr lang="cs-CZ" dirty="0"/>
              <a:t>Ing. Taťána </a:t>
            </a:r>
            <a:r>
              <a:rPr lang="cs-CZ" dirty="0" err="1"/>
              <a:t>Vejtasová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0627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746AEF-1FF5-4C10-BF46-C8BEC9E70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10552918" cy="1320800"/>
          </a:xfrm>
        </p:spPr>
        <p:txBody>
          <a:bodyPr>
            <a:normAutofit fontScale="90000"/>
          </a:bodyPr>
          <a:lstStyle/>
          <a:p>
            <a:r>
              <a:rPr lang="cs-CZ" dirty="0"/>
              <a:t>Registrace  - </a:t>
            </a:r>
            <a:br>
              <a:rPr lang="cs-CZ" dirty="0"/>
            </a:br>
            <a:r>
              <a:rPr lang="cs-CZ" dirty="0">
                <a:hlinkClick r:id="rId2"/>
              </a:rPr>
              <a:t>www.polleverywhere.com</a:t>
            </a:r>
            <a:br>
              <a:rPr lang="cs-CZ" dirty="0"/>
            </a:br>
            <a:br>
              <a:rPr lang="cs-CZ" dirty="0"/>
            </a:b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E55B932-C0A4-46E7-AC79-A65D33CE4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27425"/>
            <a:ext cx="8596668" cy="3880773"/>
          </a:xfrm>
        </p:spPr>
        <p:txBody>
          <a:bodyPr/>
          <a:lstStyle/>
          <a:p>
            <a:r>
              <a:rPr lang="cs-CZ" dirty="0"/>
              <a:t>Pomocí emailu nebo </a:t>
            </a:r>
            <a:r>
              <a:rPr lang="cs-CZ" dirty="0" err="1"/>
              <a:t>google</a:t>
            </a:r>
            <a:r>
              <a:rPr lang="cs-CZ" dirty="0"/>
              <a:t> účtu </a:t>
            </a:r>
          </a:p>
          <a:p>
            <a:r>
              <a:rPr lang="cs-CZ" dirty="0"/>
              <a:t>V základní verzi prozatím zdarma </a:t>
            </a:r>
          </a:p>
          <a:p>
            <a:r>
              <a:rPr lang="cs-CZ" dirty="0"/>
              <a:t>Žáci se nemusí přihlašovat – sdílení pomocí zadání odkazu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1AD1181-DBD4-4620-A6D3-45E6E5E360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326" t="-841" r="326" b="21035"/>
          <a:stretch/>
        </p:blipFill>
        <p:spPr>
          <a:xfrm>
            <a:off x="2793711" y="3137765"/>
            <a:ext cx="8961891" cy="347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59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B85456-1DE8-4E2A-86AE-DC59F46C6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Přihlášení 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0F82F97D-D7F8-4FF4-B3AE-45DA84F7BD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129" y="1485525"/>
            <a:ext cx="10603070" cy="4762875"/>
          </a:xfrm>
          <a:prstGeom prst="rect">
            <a:avLst/>
          </a:prstGeom>
        </p:spPr>
      </p:pic>
      <p:sp>
        <p:nvSpPr>
          <p:cNvPr id="6" name="Ovál 5">
            <a:extLst>
              <a:ext uri="{FF2B5EF4-FFF2-40B4-BE49-F238E27FC236}">
                <a16:creationId xmlns:a16="http://schemas.microsoft.com/office/drawing/2014/main" id="{0EA3436D-4AB4-467D-92C9-0F3ACA697271}"/>
              </a:ext>
            </a:extLst>
          </p:cNvPr>
          <p:cNvSpPr/>
          <p:nvPr/>
        </p:nvSpPr>
        <p:spPr>
          <a:xfrm>
            <a:off x="-301840" y="1593020"/>
            <a:ext cx="1260629" cy="107913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7F46B16-BAF3-4FFE-BD9E-B3A46186731E}"/>
              </a:ext>
            </a:extLst>
          </p:cNvPr>
          <p:cNvSpPr txBox="1"/>
          <p:nvPr/>
        </p:nvSpPr>
        <p:spPr>
          <a:xfrm>
            <a:off x="958789" y="1931943"/>
            <a:ext cx="1926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Záložka </a:t>
            </a:r>
            <a:r>
              <a:rPr lang="cs-CZ" dirty="0" err="1">
                <a:solidFill>
                  <a:srgbClr val="FF0000"/>
                </a:solidFill>
              </a:rPr>
              <a:t>Home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E26ECF1-17A4-4109-BE48-D6E328EF3B6C}"/>
              </a:ext>
            </a:extLst>
          </p:cNvPr>
          <p:cNvSpPr txBox="1"/>
          <p:nvPr/>
        </p:nvSpPr>
        <p:spPr>
          <a:xfrm>
            <a:off x="958789" y="2224104"/>
            <a:ext cx="2503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Záložka </a:t>
            </a:r>
            <a:r>
              <a:rPr lang="cs-CZ" dirty="0" err="1">
                <a:solidFill>
                  <a:srgbClr val="FF0000"/>
                </a:solidFill>
              </a:rPr>
              <a:t>Activities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942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55183C-FCC7-4E35-8467-ED33B4C51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Activities</a:t>
            </a:r>
            <a:endParaRPr lang="cs-CZ" dirty="0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CC1813CA-C6C5-4A30-9119-E3EF98B6F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4713" y="1270000"/>
            <a:ext cx="9770678" cy="4633849"/>
          </a:xfrm>
          <a:prstGeom prst="rect">
            <a:avLst/>
          </a:prstGeom>
        </p:spPr>
      </p:pic>
      <p:sp>
        <p:nvSpPr>
          <p:cNvPr id="7" name="Ovál 6">
            <a:extLst>
              <a:ext uri="{FF2B5EF4-FFF2-40B4-BE49-F238E27FC236}">
                <a16:creationId xmlns:a16="http://schemas.microsoft.com/office/drawing/2014/main" id="{C6ED6C0F-07AC-4922-B296-445E420A8B69}"/>
              </a:ext>
            </a:extLst>
          </p:cNvPr>
          <p:cNvSpPr/>
          <p:nvPr/>
        </p:nvSpPr>
        <p:spPr>
          <a:xfrm>
            <a:off x="1396294" y="2764872"/>
            <a:ext cx="1260629" cy="107913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7A7A277-1932-43A2-A5E6-8A563D685922}"/>
              </a:ext>
            </a:extLst>
          </p:cNvPr>
          <p:cNvSpPr txBox="1"/>
          <p:nvPr/>
        </p:nvSpPr>
        <p:spPr>
          <a:xfrm>
            <a:off x="4681728" y="1591056"/>
            <a:ext cx="64852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Záložka pro správu aktivit </a:t>
            </a:r>
          </a:p>
          <a:p>
            <a:pPr marL="285750" indent="-28575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Třídění aktivit do složek (při prezentaci se nám zobrazují jen aktivity z jedné složky, mezi nimi se posouváme tlačítky </a:t>
            </a:r>
            <a:r>
              <a:rPr lang="cs-CZ" sz="2000" dirty="0" err="1">
                <a:solidFill>
                  <a:srgbClr val="FF0000"/>
                </a:solidFill>
              </a:rPr>
              <a:t>Next</a:t>
            </a:r>
            <a:r>
              <a:rPr lang="cs-CZ" sz="2000" dirty="0">
                <a:solidFill>
                  <a:srgbClr val="FF0000"/>
                </a:solidFill>
              </a:rPr>
              <a:t> a </a:t>
            </a:r>
            <a:r>
              <a:rPr lang="cs-CZ" sz="2000" dirty="0" err="1">
                <a:solidFill>
                  <a:srgbClr val="FF0000"/>
                </a:solidFill>
              </a:rPr>
              <a:t>Previous</a:t>
            </a:r>
            <a:r>
              <a:rPr lang="cs-CZ" sz="2000" dirty="0">
                <a:solidFill>
                  <a:srgbClr val="FF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47790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4A25AD-9D2E-478E-BAD0-35AFDF101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2426BCF6-CD35-4666-A0C5-4E20825302F2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16799" t="16931" r="17063" b="4997"/>
          <a:stretch/>
        </p:blipFill>
        <p:spPr bwMode="auto">
          <a:xfrm>
            <a:off x="677333" y="1313896"/>
            <a:ext cx="8697485" cy="52999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16595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1595B9-E091-4683-8603-A75262B51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25227D8-CADF-4BC0-990D-05E7388665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err="1">
                <a:solidFill>
                  <a:srgbClr val="FF0000"/>
                </a:solidFill>
              </a:rPr>
              <a:t>Multiple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choice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dirty="0"/>
              <a:t>– klasický kvíz, výběr z odpovědí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Word </a:t>
            </a:r>
            <a:r>
              <a:rPr lang="cs-CZ" sz="2400" b="1" dirty="0" err="1">
                <a:solidFill>
                  <a:srgbClr val="FF0000"/>
                </a:solidFill>
              </a:rPr>
              <a:t>cloud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cs-CZ" sz="2200" dirty="0"/>
              <a:t>Zadáme pouze text otázky/pojem, případně vložíme ilustrační obrázek</a:t>
            </a:r>
          </a:p>
          <a:p>
            <a:pPr lvl="1"/>
            <a:r>
              <a:rPr lang="cs-CZ" sz="2200" dirty="0"/>
              <a:t>Uživatelé/žáci zapisuje pomocí mobil. telefonu odpovědi, nejlépe jednoslovné </a:t>
            </a:r>
          </a:p>
          <a:p>
            <a:pPr lvl="1"/>
            <a:r>
              <a:rPr lang="cs-CZ" sz="2200" dirty="0"/>
              <a:t>Zadané odpovědi se zobrazují na prezentující stránce</a:t>
            </a:r>
          </a:p>
          <a:p>
            <a:pPr lvl="1"/>
            <a:r>
              <a:rPr lang="cs-CZ" sz="2200" dirty="0"/>
              <a:t>Čím častěji se slovo na stránce zobrazí, tím je více zvýrazněno</a:t>
            </a:r>
          </a:p>
        </p:txBody>
      </p:sp>
    </p:spTree>
    <p:extLst>
      <p:ext uri="{BB962C8B-B14F-4D97-AF65-F5344CB8AC3E}">
        <p14:creationId xmlns:p14="http://schemas.microsoft.com/office/powerpoint/2010/main" val="4117978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41439B-305E-4AA8-B8E7-CFD4B0A86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B43B21E-E2E1-4B27-AD17-5D632FFE10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Q/A </a:t>
            </a:r>
          </a:p>
          <a:p>
            <a:pPr lvl="1"/>
            <a:r>
              <a:rPr lang="cs-CZ" sz="2200" dirty="0"/>
              <a:t>Zadání otázek na prezentujícího </a:t>
            </a:r>
          </a:p>
          <a:p>
            <a:pPr lvl="1"/>
            <a:r>
              <a:rPr lang="cs-CZ" sz="2200" dirty="0"/>
              <a:t>Využití např. na závěr prezentace</a:t>
            </a:r>
          </a:p>
          <a:p>
            <a:r>
              <a:rPr lang="cs-CZ" sz="2400" b="1" dirty="0" err="1">
                <a:solidFill>
                  <a:srgbClr val="FF0000"/>
                </a:solidFill>
              </a:rPr>
              <a:t>Clickable</a:t>
            </a:r>
            <a:r>
              <a:rPr lang="cs-CZ" sz="2400" b="1" dirty="0">
                <a:solidFill>
                  <a:srgbClr val="FF0000"/>
                </a:solidFill>
              </a:rPr>
              <a:t> image </a:t>
            </a:r>
          </a:p>
          <a:p>
            <a:pPr lvl="1"/>
            <a:r>
              <a:rPr lang="cs-CZ" sz="2200" dirty="0"/>
              <a:t>Zapíšeme název otázky a tlačítkem </a:t>
            </a:r>
            <a:r>
              <a:rPr lang="cs-CZ" sz="2200" dirty="0" err="1"/>
              <a:t>upload</a:t>
            </a:r>
            <a:r>
              <a:rPr lang="cs-CZ" sz="2200" dirty="0"/>
              <a:t> </a:t>
            </a:r>
            <a:r>
              <a:rPr lang="cs-CZ" sz="2200" dirty="0" err="1"/>
              <a:t>your</a:t>
            </a:r>
            <a:r>
              <a:rPr lang="cs-CZ" sz="2200" dirty="0"/>
              <a:t> image nahrajeme vlastní obrázek, popř. vybereme z nabízených</a:t>
            </a:r>
          </a:p>
          <a:p>
            <a:pPr lvl="1"/>
            <a:r>
              <a:rPr lang="cs-CZ" sz="2200" dirty="0"/>
              <a:t> </a:t>
            </a:r>
            <a:r>
              <a:rPr lang="cs-CZ" sz="2200" dirty="0" err="1"/>
              <a:t>emotikony</a:t>
            </a:r>
            <a:r>
              <a:rPr lang="cs-CZ" sz="2200" dirty="0"/>
              <a:t>, slepá mapa atd.</a:t>
            </a:r>
          </a:p>
          <a:p>
            <a:pPr lvl="1"/>
            <a:r>
              <a:rPr lang="cs-CZ" sz="2200" dirty="0"/>
              <a:t>Účastníci zadávají odpovědi do obrázku – při prezentaci se zobrazuje přímo výsledek (četnost) </a:t>
            </a:r>
          </a:p>
          <a:p>
            <a:pPr lvl="1"/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802647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8DB99F-597B-44D1-8A97-3DB92452F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6DB6A12-7733-4A17-A1FE-F1E84F1FC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33956"/>
            <a:ext cx="8596668" cy="3880773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Open </a:t>
            </a:r>
            <a:r>
              <a:rPr lang="cs-CZ" sz="2400" b="1" dirty="0" err="1">
                <a:solidFill>
                  <a:srgbClr val="FF0000"/>
                </a:solidFill>
              </a:rPr>
              <a:t>ended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cs-CZ" sz="2200" dirty="0"/>
              <a:t>Umožňuje písemné odpovědi s možnosti zvolení následné vizualizace (</a:t>
            </a:r>
            <a:r>
              <a:rPr lang="cs-CZ" sz="2200" dirty="0" err="1"/>
              <a:t>word</a:t>
            </a:r>
            <a:r>
              <a:rPr lang="cs-CZ" sz="2200" dirty="0"/>
              <a:t> </a:t>
            </a:r>
            <a:r>
              <a:rPr lang="cs-CZ" sz="2200" dirty="0" err="1"/>
              <a:t>cloud</a:t>
            </a:r>
            <a:r>
              <a:rPr lang="cs-CZ" sz="2200" dirty="0"/>
              <a:t>, text </a:t>
            </a:r>
            <a:r>
              <a:rPr lang="cs-CZ" sz="2200" dirty="0" err="1"/>
              <a:t>wall</a:t>
            </a:r>
            <a:r>
              <a:rPr lang="cs-CZ" sz="2200" dirty="0"/>
              <a:t> (seřazení), </a:t>
            </a:r>
            <a:r>
              <a:rPr lang="cs-CZ" sz="2200" dirty="0" err="1"/>
              <a:t>spotlight</a:t>
            </a:r>
            <a:r>
              <a:rPr lang="cs-CZ" sz="2200" dirty="0"/>
              <a:t> (rolování))</a:t>
            </a:r>
          </a:p>
          <a:p>
            <a:r>
              <a:rPr lang="cs-CZ" sz="2400" b="1" dirty="0" err="1">
                <a:solidFill>
                  <a:srgbClr val="FF0000"/>
                </a:solidFill>
              </a:rPr>
              <a:t>Survey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cs-CZ" sz="2200" dirty="0"/>
              <a:t>Např. pro potřeby provedení průzkumu ve třídě, hlasování, hodnocení hodiny </a:t>
            </a:r>
          </a:p>
          <a:p>
            <a:pPr marL="457200" lvl="1" indent="0">
              <a:buNone/>
            </a:pP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935296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F312E1-182B-4906-8D17-09B879231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Vytvoření aktivity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FBF9D67A-0C1E-4A1E-8275-FF4B851897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2085" y="1719073"/>
            <a:ext cx="11067829" cy="419374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0DD2DE9-46AA-49D0-A608-EE8E131B56B9}"/>
              </a:ext>
            </a:extLst>
          </p:cNvPr>
          <p:cNvSpPr txBox="1"/>
          <p:nvPr/>
        </p:nvSpPr>
        <p:spPr>
          <a:xfrm>
            <a:off x="5797118" y="2095130"/>
            <a:ext cx="500700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Nejdříve si vytvoříme novou složku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Po jejím zadání vytváříme v této složce jednotlivé aktivity, které budeme chtít prezentovat v jedné prezentaci </a:t>
            </a:r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7DBEB711-683D-4A14-BC64-519BC9C5E5FC}"/>
              </a:ext>
            </a:extLst>
          </p:cNvPr>
          <p:cNvSpPr/>
          <p:nvPr/>
        </p:nvSpPr>
        <p:spPr>
          <a:xfrm>
            <a:off x="2769833" y="3429000"/>
            <a:ext cx="1040083" cy="107913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9799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4FED27-9B5F-463C-8F72-45FFBE8FC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Vytvoření aktivity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74EA0070-7597-4838-8830-3CFD00B586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4074" y="1597981"/>
            <a:ext cx="9888890" cy="4270854"/>
          </a:xfrm>
          <a:prstGeom prst="rect">
            <a:avLst/>
          </a:prstGeom>
        </p:spPr>
      </p:pic>
      <p:sp>
        <p:nvSpPr>
          <p:cNvPr id="6" name="Ovál 5">
            <a:extLst>
              <a:ext uri="{FF2B5EF4-FFF2-40B4-BE49-F238E27FC236}">
                <a16:creationId xmlns:a16="http://schemas.microsoft.com/office/drawing/2014/main" id="{D2F40451-2DFA-44A3-9023-156454F81056}"/>
              </a:ext>
            </a:extLst>
          </p:cNvPr>
          <p:cNvSpPr/>
          <p:nvPr/>
        </p:nvSpPr>
        <p:spPr>
          <a:xfrm>
            <a:off x="1571348" y="1597981"/>
            <a:ext cx="1040083" cy="107913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37C1879-4C0D-4E56-AE4F-B88C7CD74589}"/>
              </a:ext>
            </a:extLst>
          </p:cNvPr>
          <p:cNvSpPr txBox="1"/>
          <p:nvPr/>
        </p:nvSpPr>
        <p:spPr>
          <a:xfrm>
            <a:off x="5122416" y="1669002"/>
            <a:ext cx="3142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- Vytvoření nové aktivity</a:t>
            </a:r>
          </a:p>
        </p:txBody>
      </p:sp>
    </p:spTree>
    <p:extLst>
      <p:ext uri="{BB962C8B-B14F-4D97-AF65-F5344CB8AC3E}">
        <p14:creationId xmlns:p14="http://schemas.microsoft.com/office/powerpoint/2010/main" val="100009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7AEABA-AF33-4B30-B24D-4B3B78709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Multiple</a:t>
            </a:r>
            <a:r>
              <a:rPr lang="cs-CZ" dirty="0"/>
              <a:t> </a:t>
            </a:r>
            <a:r>
              <a:rPr lang="cs-CZ" dirty="0" err="1"/>
              <a:t>choice</a:t>
            </a:r>
            <a:endParaRPr lang="cs-CZ" dirty="0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D02FBE05-EF15-41B9-9746-2EB9C2A82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8801" y="1512389"/>
            <a:ext cx="5938303" cy="5125359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3F7A6FF-333E-4C26-971C-6594499C3084}"/>
              </a:ext>
            </a:extLst>
          </p:cNvPr>
          <p:cNvSpPr txBox="1"/>
          <p:nvPr/>
        </p:nvSpPr>
        <p:spPr>
          <a:xfrm>
            <a:off x="7297445" y="1004557"/>
            <a:ext cx="3746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>
                <a:solidFill>
                  <a:srgbClr val="FF0000"/>
                </a:solidFill>
              </a:rPr>
              <a:t>Multiple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choice</a:t>
            </a:r>
            <a:r>
              <a:rPr lang="cs-CZ" sz="2000" dirty="0">
                <a:solidFill>
                  <a:srgbClr val="FF0000"/>
                </a:solidFill>
              </a:rPr>
              <a:t> využití: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kvíz s výběrem z odpovědí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hlasování </a:t>
            </a:r>
          </a:p>
        </p:txBody>
      </p:sp>
    </p:spTree>
    <p:extLst>
      <p:ext uri="{BB962C8B-B14F-4D97-AF65-F5344CB8AC3E}">
        <p14:creationId xmlns:p14="http://schemas.microsoft.com/office/powerpoint/2010/main" val="1106166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EF5BE7-5E75-45E6-B333-4494B4335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Multiple</a:t>
            </a:r>
            <a:r>
              <a:rPr lang="cs-CZ" dirty="0"/>
              <a:t> </a:t>
            </a:r>
            <a:r>
              <a:rPr lang="cs-CZ" dirty="0" err="1"/>
              <a:t>choice</a:t>
            </a:r>
            <a:endParaRPr lang="cs-CZ" dirty="0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C22993AC-4FE8-4105-9CAC-9AE822AABC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8889" y="1499133"/>
            <a:ext cx="6347534" cy="500451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6A8923C-3395-45AA-B563-8D5491075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6872" y="2246273"/>
            <a:ext cx="4371211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560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39430B-9B2D-4F0B-80B0-41399DD42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Multiple</a:t>
            </a:r>
            <a:r>
              <a:rPr lang="cs-CZ" dirty="0"/>
              <a:t> </a:t>
            </a:r>
            <a:r>
              <a:rPr lang="cs-CZ" dirty="0" err="1"/>
              <a:t>choice</a:t>
            </a:r>
            <a:endParaRPr lang="cs-CZ" dirty="0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625132E0-DD68-4941-814C-6E20145A2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0802" y="1572497"/>
            <a:ext cx="7255173" cy="4762491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35025A99-3C9A-4AD5-9143-E9A0626D3995}"/>
              </a:ext>
            </a:extLst>
          </p:cNvPr>
          <p:cNvSpPr txBox="1"/>
          <p:nvPr/>
        </p:nvSpPr>
        <p:spPr>
          <a:xfrm>
            <a:off x="8131946" y="2610173"/>
            <a:ext cx="3808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Využití </a:t>
            </a:r>
            <a:r>
              <a:rPr lang="cs-CZ" sz="2000" dirty="0" err="1">
                <a:solidFill>
                  <a:srgbClr val="FF0000"/>
                </a:solidFill>
              </a:rPr>
              <a:t>Multiple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err="1">
                <a:solidFill>
                  <a:srgbClr val="FF0000"/>
                </a:solidFill>
              </a:rPr>
              <a:t>choice</a:t>
            </a:r>
            <a:r>
              <a:rPr lang="cs-CZ" sz="2000" dirty="0">
                <a:solidFill>
                  <a:srgbClr val="FF0000"/>
                </a:solidFill>
              </a:rPr>
              <a:t>  pro hlasování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Ve výběru odpovědí nezadáváme správnou odpověď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srgbClr val="FF0000"/>
                </a:solidFill>
              </a:rPr>
              <a:t>Výsledek hlasování  pak je znázorněn při prezentaci </a:t>
            </a:r>
          </a:p>
        </p:txBody>
      </p:sp>
    </p:spTree>
    <p:extLst>
      <p:ext uri="{BB962C8B-B14F-4D97-AF65-F5344CB8AC3E}">
        <p14:creationId xmlns:p14="http://schemas.microsoft.com/office/powerpoint/2010/main" val="3394809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67D61E-EE8B-4667-8AF1-78A97F103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Word </a:t>
            </a:r>
            <a:r>
              <a:rPr lang="cs-CZ" dirty="0" err="1"/>
              <a:t>cloud</a:t>
            </a:r>
            <a:endParaRPr lang="cs-CZ" dirty="0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7886A307-71DB-4985-BA28-5E2A08CC7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3" y="1628669"/>
            <a:ext cx="9959997" cy="3715688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48A72D3F-A223-4F5E-81FA-9E4751F838A9}"/>
              </a:ext>
            </a:extLst>
          </p:cNvPr>
          <p:cNvSpPr txBox="1"/>
          <p:nvPr/>
        </p:nvSpPr>
        <p:spPr>
          <a:xfrm>
            <a:off x="1440370" y="3437323"/>
            <a:ext cx="52968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Zde zadáme téma/pojem/otázku</a:t>
            </a:r>
          </a:p>
        </p:txBody>
      </p:sp>
    </p:spTree>
    <p:extLst>
      <p:ext uri="{BB962C8B-B14F-4D97-AF65-F5344CB8AC3E}">
        <p14:creationId xmlns:p14="http://schemas.microsoft.com/office/powerpoint/2010/main" val="11626588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4AEB4B-0779-4AD7-A990-0DCCFC399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Competition</a:t>
            </a:r>
            <a:r>
              <a:rPr lang="cs-CZ" dirty="0"/>
              <a:t> 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360EBDD3-5A40-42A7-8F74-AE50C43700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128" y="1426667"/>
            <a:ext cx="7808975" cy="528511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4D17A428-963B-474A-B116-2CFF087BB446}"/>
              </a:ext>
            </a:extLst>
          </p:cNvPr>
          <p:cNvSpPr txBox="1"/>
          <p:nvPr/>
        </p:nvSpPr>
        <p:spPr>
          <a:xfrm>
            <a:off x="2396971" y="2994035"/>
            <a:ext cx="3480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Název soutěže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954D93C-032A-45DA-BEB1-5015267DE966}"/>
              </a:ext>
            </a:extLst>
          </p:cNvPr>
          <p:cNvSpPr txBox="1"/>
          <p:nvPr/>
        </p:nvSpPr>
        <p:spPr>
          <a:xfrm>
            <a:off x="3490403" y="3598093"/>
            <a:ext cx="3480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Otázka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1B61F04-3BA0-4402-B01B-241623CFB2A4}"/>
              </a:ext>
            </a:extLst>
          </p:cNvPr>
          <p:cNvSpPr txBox="1"/>
          <p:nvPr/>
        </p:nvSpPr>
        <p:spPr>
          <a:xfrm>
            <a:off x="4975668" y="4150769"/>
            <a:ext cx="3480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Varianty odpovědí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5D60DE4-D50B-469F-B4A2-BE1FF82D6FD5}"/>
              </a:ext>
            </a:extLst>
          </p:cNvPr>
          <p:cNvSpPr txBox="1"/>
          <p:nvPr/>
        </p:nvSpPr>
        <p:spPr>
          <a:xfrm>
            <a:off x="2818395" y="5536557"/>
            <a:ext cx="3480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Přidání další otázky</a:t>
            </a:r>
          </a:p>
        </p:txBody>
      </p:sp>
    </p:spTree>
    <p:extLst>
      <p:ext uri="{BB962C8B-B14F-4D97-AF65-F5344CB8AC3E}">
        <p14:creationId xmlns:p14="http://schemas.microsoft.com/office/powerpoint/2010/main" val="3059383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03A010-260C-4BC6-9C43-8BC363002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Hlasování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5F8EFC8-50EB-4175-BE51-71BF4919B7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žáci si na svých mobilních telefonech přejdou na Váš profil, který má vždy tvar pollev.com/</a:t>
            </a:r>
            <a:r>
              <a:rPr lang="cs-CZ" sz="2400" dirty="0" err="1"/>
              <a:t>unikatnitext</a:t>
            </a:r>
            <a:r>
              <a:rPr lang="cs-CZ" sz="2400" dirty="0"/>
              <a:t> (většinou název Vašeho účtu)</a:t>
            </a:r>
          </a:p>
          <a:p>
            <a:r>
              <a:rPr lang="cs-CZ" sz="2400" dirty="0">
                <a:hlinkClick r:id="rId2"/>
              </a:rPr>
              <a:t>pollev.com/tanavejta596</a:t>
            </a:r>
            <a:endParaRPr lang="cs-CZ" sz="2400" dirty="0"/>
          </a:p>
          <a:p>
            <a:r>
              <a:rPr lang="cs-CZ" sz="2400" dirty="0"/>
              <a:t>Žáci se mohou dobrovolně přihlásit svým jménem nebo přeskočit tuto část</a:t>
            </a:r>
          </a:p>
          <a:p>
            <a:r>
              <a:rPr lang="cs-CZ" sz="2400" dirty="0"/>
              <a:t>Pak už jen hlasují </a:t>
            </a:r>
          </a:p>
        </p:txBody>
      </p:sp>
    </p:spTree>
    <p:extLst>
      <p:ext uri="{BB962C8B-B14F-4D97-AF65-F5344CB8AC3E}">
        <p14:creationId xmlns:p14="http://schemas.microsoft.com/office/powerpoint/2010/main" val="3240338142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158</TotalTime>
  <Words>351</Words>
  <Application>Microsoft Office PowerPoint</Application>
  <PresentationFormat>Širokoúhlá obrazovka</PresentationFormat>
  <Paragraphs>59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Fazeta</vt:lpstr>
      <vt:lpstr>www.polleverywhere.com</vt:lpstr>
      <vt:lpstr>Registrace  -  www.polleverywhere.com   </vt:lpstr>
      <vt:lpstr>Přihlášení </vt:lpstr>
      <vt:lpstr>Activities</vt:lpstr>
      <vt:lpstr>Aktivity</vt:lpstr>
      <vt:lpstr>Aktivity</vt:lpstr>
      <vt:lpstr>Aktivity</vt:lpstr>
      <vt:lpstr>Aktivity</vt:lpstr>
      <vt:lpstr>Vytvoření aktivity</vt:lpstr>
      <vt:lpstr>Vytvoření aktivity</vt:lpstr>
      <vt:lpstr>Multiple choice</vt:lpstr>
      <vt:lpstr>Multiple choice</vt:lpstr>
      <vt:lpstr>Multiple choice</vt:lpstr>
      <vt:lpstr>Word cloud</vt:lpstr>
      <vt:lpstr>Competition </vt:lpstr>
      <vt:lpstr>Hlasování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www.polleverywhere.com</dc:title>
  <dc:creator>Vejtasova Tatana</dc:creator>
  <cp:lastModifiedBy>Vejtasova Tatana</cp:lastModifiedBy>
  <cp:revision>15</cp:revision>
  <cp:lastPrinted>2023-08-30T09:02:32Z</cp:lastPrinted>
  <dcterms:created xsi:type="dcterms:W3CDTF">2023-08-22T20:04:06Z</dcterms:created>
  <dcterms:modified xsi:type="dcterms:W3CDTF">2023-08-30T09:54:18Z</dcterms:modified>
</cp:coreProperties>
</file>