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ordwall.net/cs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0DDDCA-EA67-4D5E-B0B0-D776806405F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Wordwall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9228BAF-6D24-4335-8E23-EEEC8B8B9F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Ing. Taťána </a:t>
            </a:r>
            <a:r>
              <a:rPr lang="cs-CZ" dirty="0" err="1"/>
              <a:t>Vejtasová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95855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FD9B38-6047-433A-ADFE-3A4D06CBE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Wordwall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E270111-8C92-4478-BC00-48894B189F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Jednoduchý nástroj pro tvorbu zábavných kvízů</a:t>
            </a:r>
          </a:p>
          <a:p>
            <a:r>
              <a:rPr lang="cs-CZ" sz="2000" dirty="0"/>
              <a:t>Studenti se nemusí přihlašovat (anonymní mód) nebo mohou uvést své jméno (výsledný žebříček)</a:t>
            </a:r>
          </a:p>
          <a:p>
            <a:r>
              <a:rPr lang="cs-CZ" sz="2000" dirty="0"/>
              <a:t>Tvorba aktivit pomocí předdefinovaných šablon </a:t>
            </a:r>
          </a:p>
          <a:p>
            <a:r>
              <a:rPr lang="cs-CZ" sz="2000" dirty="0"/>
              <a:t>Možné vyhledat i v galerii již vytvořené kvízy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918759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BC9822-E7BF-4675-AC45-776DCDCBC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26237"/>
          </a:xfrm>
        </p:spPr>
        <p:txBody>
          <a:bodyPr/>
          <a:lstStyle/>
          <a:p>
            <a:r>
              <a:rPr lang="cs-CZ" dirty="0"/>
              <a:t>Registrace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F2EEB86-0A21-4D02-B7A4-1EA70A99F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90073"/>
            <a:ext cx="8596668" cy="3880773"/>
          </a:xfrm>
        </p:spPr>
        <p:txBody>
          <a:bodyPr>
            <a:normAutofit/>
          </a:bodyPr>
          <a:lstStyle/>
          <a:p>
            <a:r>
              <a:rPr lang="cs-CZ" sz="2000" dirty="0"/>
              <a:t>Na stránkách: </a:t>
            </a:r>
            <a:r>
              <a:rPr lang="cs-CZ" sz="2000" dirty="0">
                <a:hlinkClick r:id="rId2"/>
              </a:rPr>
              <a:t>https://wordwall.net/cs</a:t>
            </a:r>
            <a:endParaRPr lang="cs-CZ" sz="2000" dirty="0"/>
          </a:p>
          <a:p>
            <a:r>
              <a:rPr lang="cs-CZ" sz="2000" dirty="0"/>
              <a:t>Pomocí emailu nebo </a:t>
            </a:r>
            <a:r>
              <a:rPr lang="cs-CZ" sz="2000" dirty="0" err="1"/>
              <a:t>google</a:t>
            </a:r>
            <a:r>
              <a:rPr lang="cs-CZ" sz="2000" dirty="0"/>
              <a:t> účtu </a:t>
            </a:r>
          </a:p>
          <a:p>
            <a:r>
              <a:rPr lang="cs-CZ" sz="2000" dirty="0"/>
              <a:t>V základní free verzi pět aktivit zdarma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9FA6016-E05E-4EE8-9234-23DDA67ADE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b="31212"/>
          <a:stretch/>
        </p:blipFill>
        <p:spPr>
          <a:xfrm>
            <a:off x="541538" y="2132860"/>
            <a:ext cx="11190596" cy="4587536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DD20D238-5E3A-47B6-B24F-8EEDA70A2E7E}"/>
              </a:ext>
            </a:extLst>
          </p:cNvPr>
          <p:cNvSpPr/>
          <p:nvPr/>
        </p:nvSpPr>
        <p:spPr>
          <a:xfrm>
            <a:off x="8934020" y="2636668"/>
            <a:ext cx="1230912" cy="79233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576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C7F9B5-5255-4250-8297-8F4E24663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Přihlášení</a:t>
            </a:r>
            <a:br>
              <a:rPr lang="cs-CZ" dirty="0"/>
            </a:br>
            <a:endParaRPr lang="cs-CZ" dirty="0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4B7FE105-7383-4C5D-88FD-B977AE03A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2990" y="1443822"/>
            <a:ext cx="9551236" cy="4644780"/>
          </a:xfrm>
          <a:prstGeom prst="rect">
            <a:avLst/>
          </a:prstGeom>
        </p:spPr>
      </p:pic>
      <p:sp>
        <p:nvSpPr>
          <p:cNvPr id="5" name="Bublinový popisek: zahnutá čára 4">
            <a:extLst>
              <a:ext uri="{FF2B5EF4-FFF2-40B4-BE49-F238E27FC236}">
                <a16:creationId xmlns:a16="http://schemas.microsoft.com/office/drawing/2014/main" id="{C4286B18-C85E-4B4E-B562-EFF1C159222F}"/>
              </a:ext>
            </a:extLst>
          </p:cNvPr>
          <p:cNvSpPr/>
          <p:nvPr/>
        </p:nvSpPr>
        <p:spPr>
          <a:xfrm>
            <a:off x="8529860" y="321075"/>
            <a:ext cx="1704512" cy="1026572"/>
          </a:xfrm>
          <a:prstGeom prst="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rgbClr val="FF0000"/>
                </a:solidFill>
              </a:rPr>
              <a:t>vytvořené aktivity</a:t>
            </a:r>
            <a:endParaRPr lang="cs-CZ" dirty="0"/>
          </a:p>
        </p:txBody>
      </p:sp>
      <p:sp>
        <p:nvSpPr>
          <p:cNvPr id="6" name="Bublinový popisek: zahnutá čára 5">
            <a:extLst>
              <a:ext uri="{FF2B5EF4-FFF2-40B4-BE49-F238E27FC236}">
                <a16:creationId xmlns:a16="http://schemas.microsoft.com/office/drawing/2014/main" id="{07FC8781-E49A-40A4-8D12-FBD58ADD4490}"/>
              </a:ext>
            </a:extLst>
          </p:cNvPr>
          <p:cNvSpPr/>
          <p:nvPr/>
        </p:nvSpPr>
        <p:spPr>
          <a:xfrm>
            <a:off x="9765386" y="2542990"/>
            <a:ext cx="1917679" cy="1026572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73429"/>
              <a:gd name="adj6" fmla="val -50313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rgbClr val="FF0000"/>
                </a:solidFill>
              </a:rPr>
              <a:t>vytvořit vlastní aktivitu</a:t>
            </a:r>
          </a:p>
        </p:txBody>
      </p:sp>
    </p:spTree>
    <p:extLst>
      <p:ext uri="{BB962C8B-B14F-4D97-AF65-F5344CB8AC3E}">
        <p14:creationId xmlns:p14="http://schemas.microsoft.com/office/powerpoint/2010/main" val="795571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E5934-1237-4725-AE49-5283F6CC0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Create</a:t>
            </a:r>
            <a:r>
              <a:rPr lang="cs-CZ" dirty="0"/>
              <a:t> </a:t>
            </a:r>
            <a:r>
              <a:rPr lang="cs-CZ" dirty="0" err="1"/>
              <a:t>activity</a:t>
            </a:r>
            <a:endParaRPr lang="cs-CZ" dirty="0"/>
          </a:p>
        </p:txBody>
      </p:sp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1A13E07E-EE5D-4A15-A117-C55A5BA5A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03409" y="1270000"/>
            <a:ext cx="10076016" cy="4899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448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048BB8-2E1A-44D2-AD78-0DEAA075D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Open </a:t>
            </a:r>
            <a:r>
              <a:rPr lang="cs-CZ" dirty="0" err="1"/>
              <a:t>the</a:t>
            </a:r>
            <a:r>
              <a:rPr lang="cs-CZ" dirty="0"/>
              <a:t> box</a:t>
            </a:r>
          </a:p>
        </p:txBody>
      </p:sp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728E29D6-6DBB-49AD-BA95-82BAFC714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3191" y="1280480"/>
            <a:ext cx="11017189" cy="5357674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3EA07506-85DF-40DC-B374-A7BF229B9214}"/>
              </a:ext>
            </a:extLst>
          </p:cNvPr>
          <p:cNvSpPr txBox="1"/>
          <p:nvPr/>
        </p:nvSpPr>
        <p:spPr>
          <a:xfrm>
            <a:off x="2766874" y="2582325"/>
            <a:ext cx="3329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Zadání názvu kvízu 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2055E356-1516-4D61-96E8-7D82C613B3DB}"/>
              </a:ext>
            </a:extLst>
          </p:cNvPr>
          <p:cNvSpPr txBox="1"/>
          <p:nvPr/>
        </p:nvSpPr>
        <p:spPr>
          <a:xfrm>
            <a:off x="2618914" y="3875566"/>
            <a:ext cx="3329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Otázka</a:t>
            </a:r>
          </a:p>
        </p:txBody>
      </p:sp>
      <p:sp>
        <p:nvSpPr>
          <p:cNvPr id="12" name="Bublinový popisek: zahnutá čára 11">
            <a:extLst>
              <a:ext uri="{FF2B5EF4-FFF2-40B4-BE49-F238E27FC236}">
                <a16:creationId xmlns:a16="http://schemas.microsoft.com/office/drawing/2014/main" id="{7C2F89ED-1623-4C5E-A70A-772E5FB1AB3E}"/>
              </a:ext>
            </a:extLst>
          </p:cNvPr>
          <p:cNvSpPr/>
          <p:nvPr/>
        </p:nvSpPr>
        <p:spPr>
          <a:xfrm>
            <a:off x="10374708" y="4235636"/>
            <a:ext cx="1444101" cy="829876"/>
          </a:xfrm>
          <a:prstGeom prst="borderCallout2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>
                <a:solidFill>
                  <a:srgbClr val="FF0000"/>
                </a:solidFill>
              </a:rPr>
              <a:t>Vytvoření aktivity</a:t>
            </a:r>
          </a:p>
        </p:txBody>
      </p:sp>
    </p:spTree>
    <p:extLst>
      <p:ext uri="{BB962C8B-B14F-4D97-AF65-F5344CB8AC3E}">
        <p14:creationId xmlns:p14="http://schemas.microsoft.com/office/powerpoint/2010/main" val="1520455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5C634D-C4CE-4317-A178-42A610593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Open </a:t>
            </a:r>
            <a:r>
              <a:rPr lang="cs-CZ" dirty="0" err="1"/>
              <a:t>the</a:t>
            </a:r>
            <a:r>
              <a:rPr lang="cs-CZ" dirty="0"/>
              <a:t> box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5017A33-099D-420D-8A48-BCE3A65D2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Kvíz vytvořen, následuje výběr tématu kvízu: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Nastavení sdílení: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3E616E7-E6A7-417F-BA19-8A2E48B50B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581"/>
          <a:stretch/>
        </p:blipFill>
        <p:spPr>
          <a:xfrm>
            <a:off x="798989" y="2595652"/>
            <a:ext cx="8884975" cy="168338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F7DC5C0-8735-4F4F-BCA4-2E271B173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205" y="4218007"/>
            <a:ext cx="1428750" cy="381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F27DAD1-08A9-49EF-B78C-6A59099615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215" t="14595" r="29015" b="54075"/>
          <a:stretch/>
        </p:blipFill>
        <p:spPr>
          <a:xfrm>
            <a:off x="2917998" y="4714101"/>
            <a:ext cx="4445106" cy="168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222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BBF0CB-C162-4316-8E9A-43AB9E2B4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Quiz</a:t>
            </a:r>
            <a:r>
              <a:rPr lang="cs-CZ" dirty="0"/>
              <a:t> 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8EF900AB-BDAB-4D0F-AD94-5EC6FB996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952" y="1181223"/>
            <a:ext cx="10824491" cy="5263965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164B460F-72E3-4D76-B4F1-71061C25CFFC}"/>
              </a:ext>
            </a:extLst>
          </p:cNvPr>
          <p:cNvSpPr txBox="1"/>
          <p:nvPr/>
        </p:nvSpPr>
        <p:spPr>
          <a:xfrm>
            <a:off x="2829018" y="2473910"/>
            <a:ext cx="3329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Zadání názvu kvízu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20902BA-EDFD-44D0-95A3-DF541DD427C1}"/>
              </a:ext>
            </a:extLst>
          </p:cNvPr>
          <p:cNvSpPr txBox="1"/>
          <p:nvPr/>
        </p:nvSpPr>
        <p:spPr>
          <a:xfrm>
            <a:off x="2829018" y="3483036"/>
            <a:ext cx="3329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Otázka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60190BCC-193C-4D64-9209-BCFDFBC3AB1A}"/>
              </a:ext>
            </a:extLst>
          </p:cNvPr>
          <p:cNvSpPr txBox="1"/>
          <p:nvPr/>
        </p:nvSpPr>
        <p:spPr>
          <a:xfrm>
            <a:off x="2829018" y="3987739"/>
            <a:ext cx="3329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rgbClr val="FF0000"/>
                </a:solidFill>
              </a:rPr>
              <a:t>Varianty odpovědí</a:t>
            </a:r>
          </a:p>
        </p:txBody>
      </p:sp>
    </p:spTree>
    <p:extLst>
      <p:ext uri="{BB962C8B-B14F-4D97-AF65-F5344CB8AC3E}">
        <p14:creationId xmlns:p14="http://schemas.microsoft.com/office/powerpoint/2010/main" val="3006850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5C634D-C4CE-4317-A178-42A610593F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Open </a:t>
            </a:r>
            <a:r>
              <a:rPr lang="cs-CZ" dirty="0" err="1"/>
              <a:t>the</a:t>
            </a:r>
            <a:r>
              <a:rPr lang="cs-CZ" dirty="0"/>
              <a:t> box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5017A33-099D-420D-8A48-BCE3A65D2C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Kvíz vytvořen, následuje výběr tématu kvízu: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Nastavení sdílení: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3E616E7-E6A7-417F-BA19-8A2E48B50B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581"/>
          <a:stretch/>
        </p:blipFill>
        <p:spPr>
          <a:xfrm>
            <a:off x="798989" y="2595652"/>
            <a:ext cx="8884975" cy="1683386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F7DC5C0-8735-4F4F-BCA4-2E271B173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205" y="4218007"/>
            <a:ext cx="1428750" cy="3810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EF27DAD1-08A9-49EF-B78C-6A59099615F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215" t="14595" r="29015" b="54075"/>
          <a:stretch/>
        </p:blipFill>
        <p:spPr>
          <a:xfrm>
            <a:off x="2917998" y="4714101"/>
            <a:ext cx="4445106" cy="168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00504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</TotalTime>
  <Words>118</Words>
  <Application>Microsoft Office PowerPoint</Application>
  <PresentationFormat>Širokoúhlá obrazovka</PresentationFormat>
  <Paragraphs>40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Fazeta</vt:lpstr>
      <vt:lpstr>Wordwall</vt:lpstr>
      <vt:lpstr>Wordwall</vt:lpstr>
      <vt:lpstr>Registrace</vt:lpstr>
      <vt:lpstr>Přihlášení </vt:lpstr>
      <vt:lpstr>Create activity</vt:lpstr>
      <vt:lpstr>Open the box</vt:lpstr>
      <vt:lpstr>Open the box</vt:lpstr>
      <vt:lpstr>Quiz </vt:lpstr>
      <vt:lpstr>Open the box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Vejtasova Tatana</dc:creator>
  <cp:lastModifiedBy>Vejtasova Tatana</cp:lastModifiedBy>
  <cp:revision>11</cp:revision>
  <dcterms:created xsi:type="dcterms:W3CDTF">2023-08-27T17:44:00Z</dcterms:created>
  <dcterms:modified xsi:type="dcterms:W3CDTF">2023-09-01T05:50:15Z</dcterms:modified>
</cp:coreProperties>
</file>