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ppity.net/" TargetMode="External"/><Relationship Id="rId2" Type="http://schemas.openxmlformats.org/officeDocument/2006/relationships/hyperlink" Target="https://wordwall.net/c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s://padlet.com/tvejta/digit-ln-technologie-ve-v-uce-nzsmj6n3a9jlek50" TargetMode="External"/><Relationship Id="rId4" Type="http://schemas.openxmlformats.org/officeDocument/2006/relationships/hyperlink" Target="https://www.polleverywhere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CBC90A-6B5B-4DD0-92EF-5C8C08FA4E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IT aplikace ve výuce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0FD6B07-ACA7-4643-A2AC-771D94DAF0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Ing. Taťána </a:t>
            </a:r>
            <a:r>
              <a:rPr lang="cs-CZ" dirty="0" err="1"/>
              <a:t>Vejtasová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063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EE4FAD-FAEC-45BE-BD3B-5DAED9AA0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088103" cy="1320800"/>
          </a:xfrm>
        </p:spPr>
        <p:txBody>
          <a:bodyPr>
            <a:normAutofit/>
          </a:bodyPr>
          <a:lstStyle/>
          <a:p>
            <a:r>
              <a:rPr lang="cs-CZ" dirty="0"/>
              <a:t>IT aplikace ve výuce </a:t>
            </a:r>
            <a:br>
              <a:rPr lang="cs-CZ" dirty="0"/>
            </a:br>
            <a:r>
              <a:rPr lang="cs-CZ" dirty="0"/>
              <a:t>–  workshop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29C7AA1-5756-4A4A-8E5F-D6E6FAFD9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6276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1. </a:t>
            </a:r>
            <a:r>
              <a:rPr lang="cs-CZ" sz="2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cs-CZ" sz="2400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wordwall.net</a:t>
            </a:r>
            <a:r>
              <a:rPr lang="cs-CZ" sz="2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/cs</a:t>
            </a:r>
            <a:r>
              <a:rPr lang="cs-CZ" sz="2400" dirty="0"/>
              <a:t> - kvízy</a:t>
            </a:r>
          </a:p>
          <a:p>
            <a:pPr marL="0" indent="0">
              <a:buNone/>
            </a:pPr>
            <a:r>
              <a:rPr lang="cs-CZ" sz="2400" dirty="0"/>
              <a:t>2. </a:t>
            </a:r>
            <a:r>
              <a:rPr lang="cs-CZ" sz="2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cs-CZ" sz="2400" b="1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www.flippity.net</a:t>
            </a:r>
            <a:r>
              <a:rPr lang="cs-CZ" sz="2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cs-CZ" sz="2400" dirty="0"/>
              <a:t>  - náhodný výběr</a:t>
            </a:r>
          </a:p>
          <a:p>
            <a:pPr marL="0" indent="0">
              <a:buNone/>
            </a:pPr>
            <a:r>
              <a:rPr lang="cs-CZ" sz="2400" dirty="0"/>
              <a:t>3. </a:t>
            </a:r>
            <a:r>
              <a:rPr lang="cs-CZ" sz="24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cs-CZ" sz="2400" b="1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www.polleverywhere.com</a:t>
            </a:r>
            <a:r>
              <a:rPr lang="cs-CZ" sz="24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cs-CZ" sz="2400" dirty="0"/>
              <a:t> - kvízy, </a:t>
            </a:r>
            <a:r>
              <a:rPr lang="cs-CZ" sz="2400" dirty="0" err="1"/>
              <a:t>word</a:t>
            </a:r>
            <a:r>
              <a:rPr lang="cs-CZ" sz="2400" dirty="0"/>
              <a:t> </a:t>
            </a:r>
            <a:r>
              <a:rPr lang="cs-CZ" sz="2400" dirty="0" err="1"/>
              <a:t>cloud</a:t>
            </a:r>
            <a:r>
              <a:rPr lang="cs-CZ" sz="2400" dirty="0"/>
              <a:t>, soutěže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Základní přehled aplikací </a:t>
            </a:r>
            <a:r>
              <a:rPr lang="cs-CZ" sz="2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cs-CZ" sz="2400" b="1" dirty="0">
                <a:solidFill>
                  <a:srgbClr val="FF00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padlet.com</a:t>
            </a:r>
            <a:r>
              <a:rPr lang="cs-CZ" sz="2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/tvejta/digit-ln-technologie-ve-v-uce-nzsmj6n3a9jlek50</a:t>
            </a:r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069FEF6-753B-4089-84BD-6438EA3D820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516" r="18337"/>
          <a:stretch/>
        </p:blipFill>
        <p:spPr>
          <a:xfrm>
            <a:off x="9208774" y="0"/>
            <a:ext cx="3089758" cy="251460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C9091B9E-FCD5-41B9-9FA1-E5ACC3360F78}"/>
              </a:ext>
            </a:extLst>
          </p:cNvPr>
          <p:cNvSpPr txBox="1"/>
          <p:nvPr/>
        </p:nvSpPr>
        <p:spPr>
          <a:xfrm>
            <a:off x="8247356" y="5564308"/>
            <a:ext cx="3435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LOGIN: maturita01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HESLO: Sosc1401</a:t>
            </a:r>
          </a:p>
        </p:txBody>
      </p:sp>
    </p:spTree>
    <p:extLst>
      <p:ext uri="{BB962C8B-B14F-4D97-AF65-F5344CB8AC3E}">
        <p14:creationId xmlns:p14="http://schemas.microsoft.com/office/powerpoint/2010/main" val="2741084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169F09-5CFC-4D89-99B3-9DEB1E4E7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Fotografie z workshopu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8CA9DF6-44FD-4FDC-BAA5-15D4120EB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3" y="1375795"/>
            <a:ext cx="5566727" cy="334991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52EEB72-1DB8-4DFA-A48C-243E0CFF4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503914" y="2789863"/>
            <a:ext cx="4265802" cy="319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22188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227</TotalTime>
  <Words>77</Words>
  <Application>Microsoft Office PowerPoint</Application>
  <PresentationFormat>Širokoúhlá obrazovka</PresentationFormat>
  <Paragraphs>13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Fazeta</vt:lpstr>
      <vt:lpstr>IT aplikace ve výuce</vt:lpstr>
      <vt:lpstr>IT aplikace ve výuce  –  workshop</vt:lpstr>
      <vt:lpstr>Fotografie z workshopu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 aplikace ve výuce</dc:title>
  <dc:creator>Vejtasova Tatana</dc:creator>
  <cp:lastModifiedBy>Herudkova Klara</cp:lastModifiedBy>
  <cp:revision>9</cp:revision>
  <dcterms:created xsi:type="dcterms:W3CDTF">2023-08-30T08:11:39Z</dcterms:created>
  <dcterms:modified xsi:type="dcterms:W3CDTF">2024-01-10T08:58:55Z</dcterms:modified>
</cp:coreProperties>
</file>