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6706AC-EC18-445D-8500-699DC82323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88983D-5B43-4D84-AF6D-3090F58CB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5A8ECE-13DB-4E45-AC2B-BC1C6D501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2E0E22-3BAD-476D-90A3-50001C9C2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E0F6A0-E532-4C70-AACD-75F4AE9F2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093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500C58-0052-4EAD-9987-43A95445A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A6464C8-4389-4824-A688-92E67CD465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F84D62-C896-499B-B167-0CA998CD8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EA410C-AEE9-495E-B1E2-C5A448D5F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56B775-2E2E-4CE0-A6F0-21E05B7B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09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C6CCBC-469A-4EB8-8949-DEA412B17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72EB605-D11F-4BBA-A541-100188EA7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E00628-6CEE-46D2-8E5E-4D53B0A71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283A44-5F06-4653-9797-EA3AAB45F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949228-4D72-465E-B5DE-7210F5F10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628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5F2E4-FE43-46C8-9769-1AB451286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0488AB7-1E95-4127-931B-2104C7D15D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8D3D1B0-502A-4823-9EA5-A48733538F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30CBEDA-7E80-4F07-B4AA-808153C48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41865ED-2DFA-4FE3-90E6-9AE068BE2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FE40EC-DE29-4727-9057-6CCC03CF3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60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A5C058-7625-4A9E-B0B4-B31DA5F38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5D22F95-F7C5-4156-B9EA-FB3D47E3B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19993D0-9492-49AA-9AE2-AAC8245FF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D6E885DC-FE3F-4C3E-805A-EF5EED31D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B2785114-AA2D-4302-8D10-8AC82D00CD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C735CA6-635A-4FB6-B5C0-001452713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018E5B0-0E1C-4F43-9BBC-2A3FDFA4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2D7A7B6-BF75-4BC6-9CF3-A71505986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538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3B8586-2CF8-4DA8-8CD9-50A75E9E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F28D0DD-E918-42DD-9361-3E18799A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DCC37E6-6D9F-4EC6-9060-AF8353176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02F6B71-C3EA-41F3-9D3E-D545AA29D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791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930E8E7-63B6-4DD5-AF2A-F9489FA1B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083AD8D-35CB-48A4-90CA-F67F6355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149B393-D884-4AEA-AABA-30E44CC3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146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E1224A-EF2A-45FA-9D6F-BA39ED721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D19A13B-0CE3-4CEF-81B2-1C4F1E0DD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CADB8D3E-138F-441B-81E0-561F915F7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D34B09-3B87-42EA-AB8A-B11313763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5759840-0DEA-4091-AFB3-41FD0DF00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CD1E668-B7A2-4A06-964F-7062D7EA3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58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062C22-0271-442C-8090-FC3E77430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0CAF562-C9F7-445E-A725-722C5C721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AE158CDA-A183-4EF6-9B40-3B672303C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B336042-DD76-4114-931C-436E1329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8B3B334-E89F-4AC3-9AA5-F00BDD78D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426034E-11C1-4B76-B889-C9839B7CA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582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108926-20D5-478C-84EC-3D2BEBBCA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0072B92-4079-42B6-B090-8210CCD68D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A59CEE-F051-4833-8BB8-635A424E2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F06299-0435-42AC-A907-19E9A16EC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FAEF85-B1C8-4514-A1E2-71CC566AB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65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3384B7B-A681-498C-B816-EA13A23309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47131FD-FDBB-4066-AF96-07EB3C81D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BA2EA8-80E6-45C1-BD79-BD29A3CCE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C6E454-19BB-4F69-9DE3-DE3BD63D0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D5AA23-511E-4370-B3AB-506087611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88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B0F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D492B4C-E44A-4EE5-90F5-207C78802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2A69769-EF56-456E-9E5C-18C78BC4D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C61FEA7-B17F-4D15-B603-E4BAE22FC7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B7DF5-981F-4673-9725-D75555A52DAB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26FE87-FD92-4BB3-921B-4B19384398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17D5D5-9AF6-4F0D-9DC8-B5755115AE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595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en.mercantec.d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virksomhed.systime.dk/?66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D9A729-98D3-4A6E-BCB1-3DF5429637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Stínování v Dánsku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7540BE5-C045-44BC-AF36-1B4212473B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Klára </a:t>
            </a:r>
            <a:r>
              <a:rPr lang="cs-CZ" dirty="0" err="1"/>
              <a:t>Herudková</a:t>
            </a:r>
            <a:r>
              <a:rPr lang="cs-CZ" dirty="0"/>
              <a:t>, Ing. Hana Krátká, Ing. Veronika </a:t>
            </a:r>
            <a:r>
              <a:rPr lang="cs-CZ" dirty="0" err="1"/>
              <a:t>Piálková</a:t>
            </a:r>
            <a:r>
              <a:rPr lang="cs-CZ" dirty="0"/>
              <a:t>, </a:t>
            </a:r>
          </a:p>
          <a:p>
            <a:r>
              <a:rPr lang="cs-CZ" dirty="0"/>
              <a:t>Ing. Taťána </a:t>
            </a:r>
            <a:r>
              <a:rPr lang="cs-CZ" dirty="0" err="1"/>
              <a:t>Vejtasová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E029BEA-32A7-4E2D-BE4C-8FF30E1E4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02" y="4830639"/>
            <a:ext cx="1809996" cy="1809996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246" y="596132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060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804BD8-1056-4509-9CB4-AD4317FE1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Stínování v Dánsku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237E19F-2054-499C-B42C-7E024FFBF4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Kdy: listopad 2023, 5 dní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Kde: Město </a:t>
            </a:r>
            <a:r>
              <a:rPr lang="cs-CZ" dirty="0" err="1"/>
              <a:t>Viborg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Škola: </a:t>
            </a:r>
            <a:r>
              <a:rPr lang="cs-CZ" dirty="0" err="1"/>
              <a:t>Mercantec</a:t>
            </a:r>
            <a:r>
              <a:rPr lang="cs-CZ" dirty="0"/>
              <a:t> </a:t>
            </a:r>
            <a:r>
              <a:rPr lang="cs-CZ" dirty="0">
                <a:hlinkClick r:id="rId2"/>
              </a:rPr>
              <a:t>https://en.mercantec.dk/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Cíle: digitální technologie, CLIL</a:t>
            </a:r>
          </a:p>
        </p:txBody>
      </p:sp>
      <p:pic>
        <p:nvPicPr>
          <p:cNvPr id="5" name="Billede 3" descr="Et billede, der indeholder tekst, Font/skrifttype, logo, Grafik&#10;&#10;Automatisk genereret beskrivelse">
            <a:extLst>
              <a:ext uri="{FF2B5EF4-FFF2-40B4-BE49-F238E27FC236}">
                <a16:creationId xmlns:a16="http://schemas.microsoft.com/office/drawing/2014/main" id="{513FBB7C-AD4F-405E-B0DD-760FBD03C69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705" y="2017465"/>
            <a:ext cx="2456763" cy="147900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0D2D28D-3F92-454E-A4C2-0F94306EB3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23746" y="2593187"/>
            <a:ext cx="4605776" cy="345433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85" y="230188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95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Školní systém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Mateřská škola</a:t>
            </a:r>
          </a:p>
          <a:p>
            <a:r>
              <a:rPr lang="cs-CZ" dirty="0"/>
              <a:t>Základní škola 9 tříd (od 5 - 6 let)</a:t>
            </a:r>
          </a:p>
          <a:p>
            <a:r>
              <a:rPr lang="cs-CZ" dirty="0"/>
              <a:t>Střední škola 3 roky (různé typy </a:t>
            </a:r>
          </a:p>
          <a:p>
            <a:pPr marL="0" indent="0">
              <a:buNone/>
            </a:pPr>
            <a:r>
              <a:rPr lang="cs-CZ" dirty="0"/>
              <a:t>   maturitních zkoušek, </a:t>
            </a:r>
          </a:p>
          <a:p>
            <a:pPr marL="0" indent="0">
              <a:buNone/>
            </a:pPr>
            <a:r>
              <a:rPr lang="cs-CZ" dirty="0"/>
              <a:t>   jen některé umožňují vstup na VŠ)</a:t>
            </a:r>
          </a:p>
          <a:p>
            <a:r>
              <a:rPr lang="cs-CZ" dirty="0"/>
              <a:t>Vysoká škola – nejčastěji pouze Bc. (lze učit)</a:t>
            </a:r>
          </a:p>
          <a:p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F4AADD7-6FA4-4F66-96F2-63BF5B85E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218" y="2261565"/>
            <a:ext cx="4030230" cy="435133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610" y="179464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30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Moduly 70 minut</a:t>
            </a:r>
          </a:p>
          <a:p>
            <a:r>
              <a:rPr lang="cs-CZ" dirty="0"/>
              <a:t>4 – 6 modulů za den</a:t>
            </a:r>
          </a:p>
          <a:p>
            <a:r>
              <a:rPr lang="cs-CZ" dirty="0"/>
              <a:t>Přestávky 10 minut, oběd 30 minut (oběd vlastní či k zakoupení; sendvič, salát)</a:t>
            </a:r>
          </a:p>
          <a:p>
            <a:r>
              <a:rPr lang="cs-CZ" dirty="0"/>
              <a:t>Hodnocení bodově -3 až 12</a:t>
            </a:r>
          </a:p>
          <a:p>
            <a:r>
              <a:rPr lang="cs-CZ" dirty="0"/>
              <a:t>Zkouška na konci roku  (1. rok 1ZK, 2. rok 2ZK, 3. rok 6ZK; volí stát) </a:t>
            </a:r>
          </a:p>
          <a:p>
            <a:r>
              <a:rPr lang="cs-CZ" dirty="0"/>
              <a:t>Hlavně odborné předměty (podniková a mezinárodní ekonomika, marketing, inovace (FIF), matematika, cizí jazyky)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164" y="230188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4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E-</a:t>
            </a:r>
            <a:r>
              <a:rPr lang="cs-CZ" dirty="0" err="1"/>
              <a:t>booky</a:t>
            </a:r>
            <a:r>
              <a:rPr lang="cs-CZ" dirty="0"/>
              <a:t> (licence poskytuje škola zdarma) </a:t>
            </a:r>
            <a:r>
              <a:rPr lang="cs-CZ" dirty="0">
                <a:hlinkClick r:id="rId2"/>
              </a:rPr>
              <a:t>https://virksomhed.systime.dk/?668</a:t>
            </a:r>
            <a:r>
              <a:rPr lang="cs-CZ" dirty="0"/>
              <a:t> </a:t>
            </a:r>
          </a:p>
          <a:p>
            <a:r>
              <a:rPr lang="cs-CZ" dirty="0"/>
              <a:t>Bádání (připravené v e-</a:t>
            </a:r>
            <a:r>
              <a:rPr lang="cs-CZ" dirty="0" err="1"/>
              <a:t>booku</a:t>
            </a:r>
            <a:r>
              <a:rPr lang="cs-CZ" dirty="0"/>
              <a:t>)  skupiny sedí i mimo třídu</a:t>
            </a:r>
          </a:p>
          <a:p>
            <a:r>
              <a:rPr lang="cs-CZ" dirty="0"/>
              <a:t>Frontální výuka</a:t>
            </a:r>
          </a:p>
          <a:p>
            <a:r>
              <a:rPr lang="cs-CZ" dirty="0" err="1"/>
              <a:t>Videotutoring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0036B4B-FAD2-441F-9342-179C36723E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773" y="3193329"/>
            <a:ext cx="4886227" cy="366467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20ACD256-7C98-4192-ABF0-ECE8A06C0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08" y="3822568"/>
            <a:ext cx="4047242" cy="303543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54" y="365125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979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Exkurze  - </a:t>
            </a:r>
            <a:r>
              <a:rPr lang="cs-CZ" dirty="0" err="1"/>
              <a:t>Grundfos</a:t>
            </a:r>
            <a:endParaRPr lang="cs-CZ" dirty="0"/>
          </a:p>
          <a:p>
            <a:r>
              <a:rPr lang="cs-CZ" dirty="0"/>
              <a:t>Nemají praxe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3488AFC-73D4-45D6-A4FD-DBCEC6756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08628" y="2402728"/>
            <a:ext cx="4970807" cy="372810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78F7FFD-AE06-4FF2-BB6E-2DA608A1E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050" y="1832695"/>
            <a:ext cx="2221554" cy="481014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467" y="307283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22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Hygge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Důraz na </a:t>
            </a:r>
            <a:r>
              <a:rPr lang="cs-CZ" dirty="0" err="1"/>
              <a:t>wellbeing</a:t>
            </a:r>
            <a:r>
              <a:rPr lang="cs-CZ" dirty="0"/>
              <a:t>/</a:t>
            </a:r>
            <a:r>
              <a:rPr lang="cs-CZ" dirty="0" err="1"/>
              <a:t>Hygge</a:t>
            </a:r>
            <a:endParaRPr lang="cs-CZ" dirty="0"/>
          </a:p>
          <a:p>
            <a:r>
              <a:rPr lang="cs-CZ" dirty="0"/>
              <a:t>Nižší obtížnost, méně předmětů</a:t>
            </a:r>
          </a:p>
          <a:p>
            <a:r>
              <a:rPr lang="cs-CZ" dirty="0"/>
              <a:t>Nižší frekvence testování</a:t>
            </a:r>
          </a:p>
          <a:p>
            <a:r>
              <a:rPr lang="cs-CZ" dirty="0"/>
              <a:t>Více typů oborů než u nás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C789A8D-75F5-4F52-A43E-E7E813E9D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41905" y="2754662"/>
            <a:ext cx="4568596" cy="3426447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16ACDE97-3D43-42A0-BD43-78FD4555A4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8173"/>
            <a:ext cx="3701592" cy="27761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FAFDA914-F7E5-457E-A1FC-D064B0ED5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6713" y="3381544"/>
            <a:ext cx="3852159" cy="288911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85" y="314611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03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Evropské hodnoty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Životní prostředí, udržitelnost</a:t>
            </a:r>
          </a:p>
          <a:p>
            <a:r>
              <a:rPr lang="cs-CZ" dirty="0"/>
              <a:t>Inkluze</a:t>
            </a:r>
          </a:p>
          <a:p>
            <a:r>
              <a:rPr lang="cs-CZ" dirty="0"/>
              <a:t>Digitalizace</a:t>
            </a:r>
          </a:p>
          <a:p>
            <a:r>
              <a:rPr lang="cs-CZ" dirty="0"/>
              <a:t>Občanské hodnoty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6040241-75FF-45E6-9FBA-B6B8BBDB0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423" y="3268713"/>
            <a:ext cx="3977848" cy="2983387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591098E-E1DE-42E7-B1C0-151166195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20526" y="3262044"/>
            <a:ext cx="3977848" cy="2983386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52A0128-7C06-49F2-9E66-4433407A49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9183" y="4200534"/>
            <a:ext cx="2905287" cy="217896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834" y="365125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70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E86DD0-17D7-487B-996F-74256F1F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Děkujeme za pozornost!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6FC1E0-BB3B-4F9D-A1AD-77BF5ECDE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175" y="1530677"/>
            <a:ext cx="7103097" cy="532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74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7308B-687D-4088-A8DC-D7D18C964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Fotodokumentace z workshopu v předmětové komisi ekonomických předmětů, 5.3.2024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C2D96EE-7DD1-4957-83BA-E8D2C250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129" y="2556768"/>
            <a:ext cx="4444753" cy="333356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899922F-8948-4477-8525-EEEA2405E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344" y="2565647"/>
            <a:ext cx="4521693" cy="339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127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259</Words>
  <Application>Microsoft Office PowerPoint</Application>
  <PresentationFormat>Širokoúhlá obrazovka</PresentationFormat>
  <Paragraphs>52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Stínování v Dánsku</vt:lpstr>
      <vt:lpstr>Stínování v Dánsku</vt:lpstr>
      <vt:lpstr>Školní systém</vt:lpstr>
      <vt:lpstr>Organizace výuky</vt:lpstr>
      <vt:lpstr>Organizace výuky</vt:lpstr>
      <vt:lpstr>Organizace výuky</vt:lpstr>
      <vt:lpstr>Hygge</vt:lpstr>
      <vt:lpstr>Evropské hodnoty</vt:lpstr>
      <vt:lpstr>Děkujeme za pozornost!</vt:lpstr>
      <vt:lpstr>Fotodokumentace z workshopu v předmětové komisi ekonomických předmětů, 5.3.2024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Stínování v Dánsku</dc:title>
  <dc:creator>Herudkova Klara</dc:creator>
  <cp:lastModifiedBy>Herudkova Klara</cp:lastModifiedBy>
  <cp:revision>26</cp:revision>
  <dcterms:created xsi:type="dcterms:W3CDTF">2024-03-05T07:53:36Z</dcterms:created>
  <dcterms:modified xsi:type="dcterms:W3CDTF">2026-10-12T11:33:52Z</dcterms:modified>
</cp:coreProperties>
</file>