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sldIdLst>
    <p:sldId id="256" r:id="rId2"/>
    <p:sldId id="257" r:id="rId3"/>
    <p:sldId id="258" r:id="rId4"/>
    <p:sldId id="260" r:id="rId5"/>
    <p:sldId id="259" r:id="rId6"/>
    <p:sldId id="261" r:id="rId7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Výchozí oddíl" id="{01A59B52-6F3A-4727-9E2B-D5A408010195}">
          <p14:sldIdLst>
            <p14:sldId id="256"/>
            <p14:sldId id="257"/>
            <p14:sldId id="258"/>
            <p14:sldId id="260"/>
          </p14:sldIdLst>
        </p14:section>
        <p14:section name="Oddíl bez názvu" id="{D93AF2F5-1189-4A30-881D-8F55CA7B726B}">
          <p14:sldIdLst>
            <p14:sldId id="259"/>
            <p14:sldId id="261"/>
          </p14:sldIdLst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034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240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/>
              <a:t>Kliknutím můžete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tický obrázek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ázev a popis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ce s popis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Jmenovka s citac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ravda nebo neprav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cs-CZ"/>
              <a:t>Upravte styly předlohy textu.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Upravte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cs-CZ"/>
              <a:t>Upravte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B61BEF0D-F0BB-DE4B-95CE-6DB70DBA9567}" type="datetimeFigureOut">
              <a:rPr lang="en-US" dirty="0"/>
              <a:pPr/>
              <a:t>1/10/2024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D57F1E4F-1CFF-5643-939E-217C01CDF565}" type="slidenum">
              <a:rPr lang="en-US" dirty="0"/>
              <a:pPr/>
              <a:t>‹#›</a:t>
            </a:fld>
            <a:endParaRPr lang="en-US" dirty="0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60" r:id="rId9"/>
    <p:sldLayoutId id="2147483668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8" r:id="rId16"/>
    <p:sldLayoutId id="2147483659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9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youtube.com/watch?v=M6vfUjHRUMw" TargetMode="External"/><Relationship Id="rId2" Type="http://schemas.openxmlformats.org/officeDocument/2006/relationships/hyperlink" Target="https://www.youtube.com/watch?v=1fgvJYC7eUg" TargetMode="Externa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DCEF5F8-385A-4A53-9790-C4CFD0CA4F4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cs-CZ" sz="2700" dirty="0">
                <a:solidFill>
                  <a:schemeClr val="accent1"/>
                </a:solidFill>
                <a:latin typeface="Adobe Hebrew" panose="02040503050201020203" pitchFamily="18" charset="-79"/>
                <a:ea typeface="Adobe Gothic Std B" panose="020B0800000000000000" pitchFamily="34" charset="-128"/>
                <a:cs typeface="Adobe Hebrew" panose="02040503050201020203" pitchFamily="18" charset="-79"/>
              </a:rPr>
              <a:t>Digitální aplikace pro výuku</a:t>
            </a:r>
            <a:br>
              <a:rPr lang="cs-CZ" sz="2700" dirty="0">
                <a:solidFill>
                  <a:schemeClr val="accent1"/>
                </a:solidFill>
                <a:latin typeface="Adobe Hebrew" panose="02040503050201020203" pitchFamily="18" charset="-79"/>
                <a:ea typeface="Adobe Gothic Std B" panose="020B0800000000000000" pitchFamily="34" charset="-128"/>
                <a:cs typeface="Adobe Hebrew" panose="02040503050201020203" pitchFamily="18" charset="-79"/>
              </a:rPr>
            </a:br>
            <a:r>
              <a:rPr lang="cs-CZ" sz="9600" dirty="0">
                <a:solidFill>
                  <a:schemeClr val="accent1"/>
                </a:solidFill>
                <a:latin typeface="Adobe Hebrew" panose="02040503050201020203" pitchFamily="18" charset="-79"/>
                <a:ea typeface="Adobe Gothic Std B" panose="020B0800000000000000" pitchFamily="34" charset="-128"/>
                <a:cs typeface="Adobe Hebrew" panose="02040503050201020203" pitchFamily="18" charset="-79"/>
              </a:rPr>
              <a:t>PLICKERS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7E94E436-9F8B-425B-8255-7CC51D436392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WORKSHOP – MGR. NADĚŽDA MALÁ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BEE3583C-7B66-4F5F-9E9F-0DA54F555DE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84212" y="4629092"/>
            <a:ext cx="4914900" cy="1162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830959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4C010BF-44D7-4CB6-86E7-D82114E9C73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64369DE-2064-4E1A-AD50-5807A920CD3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r>
              <a:rPr lang="cs-CZ" sz="5400" dirty="0">
                <a:latin typeface="Adobe Hebrew" panose="02040503050201020203" pitchFamily="18" charset="-79"/>
                <a:cs typeface="Adobe Hebrew" panose="02040503050201020203" pitchFamily="18" charset="-79"/>
              </a:rPr>
              <a:t>nástroj motivace</a:t>
            </a:r>
          </a:p>
        </p:txBody>
      </p:sp>
      <p:sp>
        <p:nvSpPr>
          <p:cNvPr id="4" name="Zástupný symbol pro obsah 3">
            <a:extLst>
              <a:ext uri="{FF2B5EF4-FFF2-40B4-BE49-F238E27FC236}">
                <a16:creationId xmlns:a16="http://schemas.microsoft.com/office/drawing/2014/main" id="{BE6D4B1D-CE56-4446-AEA5-F73C90E31DB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Autofit/>
          </a:bodyPr>
          <a:lstStyle/>
          <a:p>
            <a:r>
              <a:rPr lang="cs-CZ" sz="5400" dirty="0">
                <a:latin typeface="Adobe Hebrew" panose="02040503050201020203" pitchFamily="18" charset="-79"/>
                <a:cs typeface="Adobe Hebrew" panose="02040503050201020203" pitchFamily="18" charset="-79"/>
              </a:rPr>
              <a:t>rychlá   zpětná </a:t>
            </a:r>
            <a:r>
              <a:rPr lang="cs-CZ" sz="5400">
                <a:latin typeface="Adobe Hebrew" panose="02040503050201020203" pitchFamily="18" charset="-79"/>
                <a:cs typeface="Adobe Hebrew" panose="02040503050201020203" pitchFamily="18" charset="-79"/>
              </a:rPr>
              <a:t>vazba                k </a:t>
            </a:r>
            <a:r>
              <a:rPr lang="cs-CZ" sz="5400" dirty="0">
                <a:latin typeface="Adobe Hebrew" panose="02040503050201020203" pitchFamily="18" charset="-79"/>
                <a:cs typeface="Adobe Hebrew" panose="02040503050201020203" pitchFamily="18" charset="-79"/>
              </a:rPr>
              <a:t>ověření znalostí </a:t>
            </a:r>
          </a:p>
        </p:txBody>
      </p:sp>
    </p:spTree>
    <p:extLst>
      <p:ext uri="{BB962C8B-B14F-4D97-AF65-F5344CB8AC3E}">
        <p14:creationId xmlns:p14="http://schemas.microsoft.com/office/powerpoint/2010/main" val="33031863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ABD33BA4-23C6-426B-8DD9-5E2D1F6C91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074738" y="1159725"/>
            <a:ext cx="6866466" cy="919596"/>
          </a:xfrm>
        </p:spPr>
        <p:txBody>
          <a:bodyPr>
            <a:normAutofit/>
          </a:bodyPr>
          <a:lstStyle/>
          <a:p>
            <a:r>
              <a:rPr lang="cs-CZ" sz="4000" b="1" dirty="0">
                <a:solidFill>
                  <a:schemeClr val="accent1"/>
                </a:solidFill>
                <a:latin typeface="Adobe Hebrew" panose="02040503050201020203" pitchFamily="18" charset="-79"/>
                <a:cs typeface="Adobe Hebrew" panose="02040503050201020203" pitchFamily="18" charset="-79"/>
              </a:rPr>
              <a:t>Technické vybavení:</a:t>
            </a: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ACDDB796-98F5-4A46-84C2-0413E360DAE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/>
          <a:lstStyle/>
          <a:p>
            <a:pPr marL="285750" indent="-285750">
              <a:buFontTx/>
              <a:buChar char="-"/>
            </a:pPr>
            <a:endParaRPr lang="cs-CZ" dirty="0"/>
          </a:p>
          <a:p>
            <a:pPr marL="285750" indent="-285750">
              <a:buFontTx/>
              <a:buChar char="-"/>
            </a:pPr>
            <a:r>
              <a:rPr lang="cs-CZ" sz="2000" b="1" dirty="0"/>
              <a:t>žáci: kartičky s QR kódem</a:t>
            </a:r>
          </a:p>
          <a:p>
            <a:pPr marL="285750" indent="-285750">
              <a:buFontTx/>
              <a:buChar char="-"/>
            </a:pPr>
            <a:endParaRPr lang="cs-CZ" sz="2000" b="1" dirty="0"/>
          </a:p>
          <a:p>
            <a:pPr marL="285750" indent="-285750">
              <a:buFontTx/>
              <a:buChar char="-"/>
            </a:pPr>
            <a:r>
              <a:rPr lang="cs-CZ" sz="2000" b="1" dirty="0"/>
              <a:t>učitel: počítač, dataprojektor, chytrý telefon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65D4DFCC-A752-4165-A0F0-29212320A96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04955" y="3429000"/>
            <a:ext cx="3095625" cy="2895600"/>
          </a:xfrm>
          <a:prstGeom prst="rect">
            <a:avLst/>
          </a:prstGeom>
        </p:spPr>
      </p:pic>
      <p:pic>
        <p:nvPicPr>
          <p:cNvPr id="9" name="Obrázek 8">
            <a:extLst>
              <a:ext uri="{FF2B5EF4-FFF2-40B4-BE49-F238E27FC236}">
                <a16:creationId xmlns:a16="http://schemas.microsoft.com/office/drawing/2014/main" id="{41E1457A-03F8-4E6D-8D6A-08F8E5AB0A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9188" y="294361"/>
            <a:ext cx="3057525" cy="2914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22423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48D85562-5CA8-4E1B-AE59-1BAEDCEB41F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10800000" flipV="1">
            <a:off x="684212" y="435006"/>
            <a:ext cx="8534400" cy="1074198"/>
          </a:xfrm>
        </p:spPr>
        <p:txBody>
          <a:bodyPr/>
          <a:lstStyle/>
          <a:p>
            <a:r>
              <a:rPr lang="cs-CZ" dirty="0">
                <a:solidFill>
                  <a:schemeClr val="accent1"/>
                </a:solidFill>
              </a:rPr>
              <a:t>POSTUP: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58D9956B-160B-4424-A198-1980D32E8D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4212" y="1260630"/>
            <a:ext cx="11043190" cy="5162366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  <a:p>
            <a:pPr lvl="0"/>
            <a:r>
              <a:rPr lang="cs-CZ" sz="2400" dirty="0"/>
              <a:t>V aplikaci </a:t>
            </a:r>
            <a:r>
              <a:rPr lang="cs-CZ" sz="2400" dirty="0" err="1"/>
              <a:t>Plickers</a:t>
            </a:r>
            <a:r>
              <a:rPr lang="cs-CZ" sz="2400" dirty="0"/>
              <a:t> jsou předem vytvořeny testové otázky s výběrem odpovědí (jedna správná z maximálně 4 variant).</a:t>
            </a:r>
          </a:p>
          <a:p>
            <a:pPr lvl="0"/>
            <a:endParaRPr lang="cs-CZ" sz="2400" dirty="0"/>
          </a:p>
          <a:p>
            <a:pPr lvl="0"/>
            <a:r>
              <a:rPr lang="cs-CZ" sz="2400" dirty="0"/>
              <a:t>Žáci k hlasování užívají papírové karty obsahující QR kód. Každá karta má jiný kód a vhodným otočením vyjadřuje odpověď ABCD.</a:t>
            </a:r>
          </a:p>
          <a:p>
            <a:pPr lvl="0"/>
            <a:endParaRPr lang="cs-CZ" sz="2400" dirty="0"/>
          </a:p>
          <a:p>
            <a:pPr lvl="0"/>
            <a:r>
              <a:rPr lang="cs-CZ" sz="2400" dirty="0"/>
              <a:t> Učitel za pomoci mobilního zařízení sejme odpovědi žáků. </a:t>
            </a: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2358174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5D6A52E-F293-4C43-9233-48AF33ABC75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4089" y="338204"/>
            <a:ext cx="9978524" cy="1002081"/>
          </a:xfrm>
        </p:spPr>
        <p:txBody>
          <a:bodyPr>
            <a:noAutofit/>
          </a:bodyPr>
          <a:lstStyle/>
          <a:p>
            <a:r>
              <a:rPr lang="cs-CZ" sz="4000">
                <a:solidFill>
                  <a:schemeClr val="accent1"/>
                </a:solidFill>
                <a:latin typeface="Adobe Hebrew" panose="02040503050201020203" pitchFamily="18" charset="-79"/>
                <a:cs typeface="Adobe Hebrew" panose="02040503050201020203" pitchFamily="18" charset="-79"/>
              </a:rPr>
              <a:t>Návody</a:t>
            </a:r>
            <a:endParaRPr lang="cs-CZ" sz="4000" dirty="0">
              <a:solidFill>
                <a:schemeClr val="accent1"/>
              </a:solidFill>
              <a:latin typeface="Adobe Hebrew" panose="02040503050201020203" pitchFamily="18" charset="-79"/>
              <a:cs typeface="Adobe Hebrew" panose="02040503050201020203" pitchFamily="18" charset="-79"/>
            </a:endParaRPr>
          </a:p>
        </p:txBody>
      </p:sp>
      <p:sp>
        <p:nvSpPr>
          <p:cNvPr id="4" name="Zástupný symbol pro text 3">
            <a:extLst>
              <a:ext uri="{FF2B5EF4-FFF2-40B4-BE49-F238E27FC236}">
                <a16:creationId xmlns:a16="http://schemas.microsoft.com/office/drawing/2014/main" id="{F80F7424-D451-4629-81A6-C5B90402710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576197" y="1853852"/>
            <a:ext cx="10168003" cy="3582444"/>
          </a:xfrm>
        </p:spPr>
        <p:txBody>
          <a:bodyPr/>
          <a:lstStyle/>
          <a:p>
            <a:r>
              <a:rPr lang="cs-CZ" dirty="0">
                <a:hlinkClick r:id="rId2"/>
              </a:rPr>
              <a:t>https://www.youtube.com/watch?v=1fgvJYC7eUg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>
                <a:hlinkClick r:id="rId3"/>
              </a:rPr>
              <a:t>https://www.youtube.com/watch?v=M6vfUjHRUMw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96437816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4DE3B95-C5A4-4C5C-8389-8AAF63A18A2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34767" y="528506"/>
            <a:ext cx="4843244" cy="3632433"/>
          </a:xfrm>
          <a:prstGeom prst="rect">
            <a:avLst/>
          </a:prstGeom>
        </p:spPr>
      </p:pic>
      <p:pic>
        <p:nvPicPr>
          <p:cNvPr id="5" name="Obrázek 4">
            <a:extLst>
              <a:ext uri="{FF2B5EF4-FFF2-40B4-BE49-F238E27FC236}">
                <a16:creationId xmlns:a16="http://schemas.microsoft.com/office/drawing/2014/main" id="{DCC853E0-1362-46A0-8D1F-D4BC08ED682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24755" y="2676089"/>
            <a:ext cx="4994245" cy="37456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644139"/>
      </p:ext>
    </p:extLst>
  </p:cSld>
  <p:clrMapOvr>
    <a:masterClrMapping/>
  </p:clrMapOvr>
</p:sld>
</file>

<file path=ppt/theme/theme1.xml><?xml version="1.0" encoding="utf-8"?>
<a:theme xmlns:a="http://schemas.openxmlformats.org/drawingml/2006/main" name="Řez">
  <a:themeElements>
    <a:clrScheme name="Slice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lice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lic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58</TotalTime>
  <Words>119</Words>
  <Application>Microsoft Office PowerPoint</Application>
  <PresentationFormat>Širokoúhlá obrazovka</PresentationFormat>
  <Paragraphs>22</Paragraphs>
  <Slides>6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11" baseType="lpstr">
      <vt:lpstr>Adobe Gothic Std B</vt:lpstr>
      <vt:lpstr>Adobe Hebrew</vt:lpstr>
      <vt:lpstr>Century Gothic</vt:lpstr>
      <vt:lpstr>Wingdings 3</vt:lpstr>
      <vt:lpstr>Řez</vt:lpstr>
      <vt:lpstr>Digitální aplikace pro výuku PLICKERS</vt:lpstr>
      <vt:lpstr>Prezentace aplikace PowerPoint</vt:lpstr>
      <vt:lpstr>Technické vybavení:</vt:lpstr>
      <vt:lpstr>POSTUP:</vt:lpstr>
      <vt:lpstr>Návody</vt:lpstr>
      <vt:lpstr>Prezentace aplikace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PLICKERS</dc:title>
  <dc:creator>Mala Nadezda</dc:creator>
  <cp:lastModifiedBy>Herudkova Klara</cp:lastModifiedBy>
  <cp:revision>15</cp:revision>
  <dcterms:created xsi:type="dcterms:W3CDTF">2024-01-03T08:00:30Z</dcterms:created>
  <dcterms:modified xsi:type="dcterms:W3CDTF">2024-01-10T06:47:33Z</dcterms:modified>
</cp:coreProperties>
</file>